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5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54" r:id="rId10"/>
    <p:sldId id="346" r:id="rId11"/>
    <p:sldId id="355" r:id="rId12"/>
    <p:sldId id="356" r:id="rId13"/>
    <p:sldId id="349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噪声的危害和控制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19676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噪声控制途径的判断</a:t>
            </a:r>
            <a:endParaRPr lang="zh-CN" altLang="en-US" sz="2800" dirty="0"/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30332195"/>
              </p:ext>
            </p:extLst>
          </p:nvPr>
        </p:nvGraphicFramePr>
        <p:xfrm>
          <a:off x="381000" y="1624078"/>
          <a:ext cx="11430000" cy="2133600"/>
        </p:xfrm>
        <a:graphic>
          <a:graphicData uri="http://schemas.openxmlformats.org/drawingml/2006/table">
            <a:tbl>
              <a:tblPr firstRow="1" firstCol="1" bandRow="1"/>
              <a:tblGrid>
                <a:gridCol w="2469292"/>
                <a:gridCol w="2471351"/>
                <a:gridCol w="648935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减弱途径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对应措施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在声源处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消声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学校附近禁止汽车鸣笛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传播过程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吸声隔声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临街房子的窗户装上双层玻璃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城市高架桥道路两旁建隔音墙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在人耳处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隔声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在高噪声环境下工作的人戴有耳罩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381000" y="3908289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解题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指导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有关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噪声问题是声学中常见考点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解题关键是理解其减弱的三个途径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还要和实际生活结合。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37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38113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下列控制噪声的措施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属于在声源处控制噪声的是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房间的窗户安装双层玻璃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开会前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把手机调到静音状态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机场的工作人员佩戴防噪声耳罩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在主干道旁设置噪声监测仪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494493" y="1377794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56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672550978"/>
              </p:ext>
            </p:extLst>
          </p:nvPr>
        </p:nvGraphicFramePr>
        <p:xfrm>
          <a:off x="381000" y="1223361"/>
          <a:ext cx="11430000" cy="426720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通过分析几种声音的特点、波形图等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知道噪声的两种定义以及噪声的来源。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能够说出噪声的等级和危害。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知道控制噪声的途径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并能应用所学知识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解决生活中的问题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增强保护环境的意识。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物理观念、科学态度与责任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70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1552" y="1883006"/>
            <a:ext cx="4493096" cy="299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25047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噪声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的来源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从物理学的角度讲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发声体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做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振动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时会发出噪声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3" name="LW8QXR140.eps" descr="id:2147493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72636" y="2177414"/>
            <a:ext cx="3546218" cy="201836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4195775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从环境保护的角度讲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人们正常工作和生活的声音也称为噪声。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269919" y="1587596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无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规则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773629" y="420628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妨碍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91174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噪声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的危害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人们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单位来表示人耳感知声音强弱的等级。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人刚能听到的最微弱的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较为理想的安静环境是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dB;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为了保护听力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声音不能超过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dB;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为了保证工作和学习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声音不能超过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dB;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为了保证休息和睡眠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声音不能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超过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2167758" y="147003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分贝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053960" y="2021541"/>
            <a:ext cx="453970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endParaRPr lang="zh-CN" altLang="en-US" sz="28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50890" y="2594920"/>
            <a:ext cx="1186543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30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~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40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610393" y="2594920"/>
            <a:ext cx="633507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247083" y="3130947"/>
            <a:ext cx="633507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 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027407" y="3656464"/>
            <a:ext cx="633507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578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49070"/>
            <a:ext cx="377539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三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噪声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的控制</a:t>
            </a:r>
            <a:endParaRPr lang="zh-CN" altLang="en-US" sz="2800" dirty="0"/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553746094"/>
              </p:ext>
            </p:extLst>
          </p:nvPr>
        </p:nvGraphicFramePr>
        <p:xfrm>
          <a:off x="381000" y="1809794"/>
          <a:ext cx="11430000" cy="2037276"/>
        </p:xfrm>
        <a:graphic>
          <a:graphicData uri="http://schemas.openxmlformats.org/drawingml/2006/table">
            <a:tbl>
              <a:tblPr firstRow="1" firstCol="1" bandRow="1"/>
              <a:tblGrid>
                <a:gridCol w="4751173"/>
                <a:gridCol w="3649362"/>
                <a:gridCol w="3029465"/>
              </a:tblGrid>
              <a:tr h="509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人听到声音的过程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控制噪声的途径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09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声源的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产生声音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防止噪声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减弱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空气等介质传播声音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阻断噪声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减弱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振动经人耳引起听觉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防止噪声进入</a:t>
                      </a: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减弱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1772406" y="226882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802820" y="226882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产生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440917" y="2272265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声源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802820" y="275229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传播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081844" y="2762809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传播过程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446042" y="326120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耳朵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430406" y="3261209"/>
            <a:ext cx="135165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人耳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81428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865316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正黑简体"/>
                <a:cs typeface="Times New Roman" panose="02020603050405020304" pitchFamily="18" charset="0"/>
              </a:rPr>
              <a:t>微判断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教室内安装噪声监测装置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学生可以免受噪声干扰。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控制汽车尾气的排放指标可以有效减弱噪声。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花草树木能吸收声音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所以绿化环境可以减弱噪声。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158162" y="1896846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203238" y="2448130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037873" y="3016042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068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72762" y="448407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图甲中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摩托车上安装消声器是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减弱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图乙中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穿越北京动物园的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隔音蛟龙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减弱噪声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图丙中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航空母舰上的起飞引导员佩戴耳罩是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减弱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噪声。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25MKG71.eps" descr="id:214749348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5412" y="2169164"/>
            <a:ext cx="6961539" cy="299029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8490615" y="458917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声源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834352" y="988934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传播过程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687207" y="1574931"/>
            <a:ext cx="135165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人耳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8532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97972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探究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问题</a:t>
            </a:r>
            <a:r>
              <a:rPr lang="en-US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控制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噪声的途径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【例题】</a:t>
            </a:r>
            <a:r>
              <a:rPr lang="zh-CN" altLang="zh-CN" sz="2800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为防治噪声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下列做法属于在传播过程中减弱噪声的是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将市区的工厂迁往郊外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市区内严禁车辆鸣笛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在道路两旁种植花草树木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在机器上安装消声器</a:t>
            </a:r>
            <a:endParaRPr lang="zh-CN" altLang="zh-CN" sz="28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0494493" y="1377794"/>
            <a:ext cx="44435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190952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将市区的工厂迁往郊外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属于在声源处控制噪声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不合题意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市区禁止车辆鸣笛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属于在声源处控制噪声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不合题意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道路两旁种植花草树木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属于在传播过程中减弱噪声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在机器上安装消声器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属于在声源处控制噪声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不合题意。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300</TotalTime>
  <Words>553</Words>
  <Application>Microsoft Office PowerPoint</Application>
  <PresentationFormat>宽屏</PresentationFormat>
  <Paragraphs>89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9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42</cp:revision>
  <dcterms:created xsi:type="dcterms:W3CDTF">2021-07-19T03:09:34Z</dcterms:created>
  <dcterms:modified xsi:type="dcterms:W3CDTF">2025-09-22T05:25:00Z</dcterms:modified>
</cp:coreProperties>
</file>